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9" r:id="rId4"/>
    <p:sldId id="278" r:id="rId5"/>
    <p:sldId id="277" r:id="rId6"/>
    <p:sldId id="276" r:id="rId7"/>
    <p:sldId id="275" r:id="rId8"/>
    <p:sldId id="274" r:id="rId9"/>
    <p:sldId id="273" r:id="rId10"/>
    <p:sldId id="272" r:id="rId11"/>
    <p:sldId id="271" r:id="rId12"/>
    <p:sldId id="270" r:id="rId13"/>
    <p:sldId id="269" r:id="rId14"/>
    <p:sldId id="268" r:id="rId15"/>
    <p:sldId id="267" r:id="rId16"/>
    <p:sldId id="266" r:id="rId17"/>
    <p:sldId id="265" r:id="rId18"/>
    <p:sldId id="264" r:id="rId19"/>
    <p:sldId id="263" r:id="rId20"/>
    <p:sldId id="262" r:id="rId21"/>
    <p:sldId id="261" r:id="rId22"/>
    <p:sldId id="281" r:id="rId23"/>
    <p:sldId id="280" r:id="rId24"/>
    <p:sldId id="260" r:id="rId25"/>
    <p:sldId id="257" r:id="rId26"/>
  </p:sldIdLst>
  <p:sldSz cx="7561263" cy="10693400"/>
  <p:notesSz cx="6858000" cy="9144000"/>
  <p:defaultTextStyle>
    <a:defPPr>
      <a:defRPr lang="ru-RU"/>
    </a:defPPr>
    <a:lvl1pPr marL="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342" y="-120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095" y="3321888"/>
            <a:ext cx="6427074" cy="22921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4190" y="6059594"/>
            <a:ext cx="5292884" cy="27327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6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52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111436" y="571801"/>
            <a:ext cx="1275964" cy="1216374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3549" y="571801"/>
            <a:ext cx="3701869" cy="1216374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44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90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288" y="6871500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7288" y="4532321"/>
            <a:ext cx="6427074" cy="233918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59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3549" y="3326836"/>
            <a:ext cx="2488916" cy="9408708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98486" y="3326836"/>
            <a:ext cx="2488916" cy="9408708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889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4" y="2393639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8064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41019" y="2393639"/>
            <a:ext cx="3342183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841019" y="3391194"/>
            <a:ext cx="3342183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8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74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0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5" y="425757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6245" y="425757"/>
            <a:ext cx="4226957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8065" y="2237694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82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060" y="7485381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2060" y="8369073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85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495129"/>
            <a:ext cx="6805137" cy="7057150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78063" y="9911199"/>
            <a:ext cx="1764295" cy="569324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69D1C-9B1F-49E8-9B2F-FFC2ACE2491C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83432" y="9911199"/>
            <a:ext cx="2394400" cy="569324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418905" y="9911199"/>
            <a:ext cx="1764295" cy="569324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4E7D5-825B-4874-A660-0EBBD83EA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168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9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\Desktop\Презентация\jpeg\Презентац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64"/>
            <a:ext cx="7720237" cy="1069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26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Презентация\jpeg\Презентация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81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75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Презентация\jpeg\Презентация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03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Презентация\jpeg\Презентация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80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Презентация\jpeg\Презентация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91" y="20653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07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Презентация\jpeg\Презентация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42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69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Презентация\jpeg\Презентация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95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1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Презентация\jpeg\Презентация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7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2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esktop\Презентация\jpeg\Презентация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6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Презентация\jpeg\Презентация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83" y="0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8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esktop\Презентация\jpeg\Презентация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5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резентация\jpeg\Презентация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7" y="-15007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17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\Desktop\Презентация\jpeg\Презентация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007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5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\Desktop\Презентация\jpeg\Презентация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93" y="1587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75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1\Desktop\Презентация\jpeg\Презентация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04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14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Desktop\Презентация\jpeg\Презентация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56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20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Desktop\Презентация\jpeg\Презентация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59675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33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Desktop\Презентация\jpeg\Презентация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26" y="0"/>
            <a:ext cx="7559675" cy="1069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88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Презентация\jpeg\Презентация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17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Презентация\jpeg\Презентация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20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Презентация\jpeg\Презентация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13338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00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Презентация\jpeg\Презентация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7" y="1587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6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Презентация\jpeg\Презентация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" y="13046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66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Презентация\jpeg\Презентация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27" y="-14296"/>
            <a:ext cx="7559676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90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Презентация\jpeg\Презентация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7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39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Произвольный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5</cp:revision>
  <dcterms:created xsi:type="dcterms:W3CDTF">2018-11-19T15:30:24Z</dcterms:created>
  <dcterms:modified xsi:type="dcterms:W3CDTF">2018-11-19T15:43:20Z</dcterms:modified>
</cp:coreProperties>
</file>